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4" r:id="rId9"/>
    <p:sldId id="265" r:id="rId10"/>
    <p:sldId id="263" r:id="rId1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6" d="100"/>
          <a:sy n="146" d="100"/>
        </p:scale>
        <p:origin x="-62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9C42F60E-C981-4BE5-9DB5-2E532790C74E}"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144FF-9F57-40DF-BDAE-05E5A1D53343}" type="slidenum">
              <a:rPr lang="en-US" smtClean="0"/>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0"/>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19"/>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2F60E-C981-4BE5-9DB5-2E532790C74E}"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144FF-9F57-40DF-BDAE-05E5A1D533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2F60E-C981-4BE5-9DB5-2E532790C74E}"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144FF-9F57-40DF-BDAE-05E5A1D5334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2F60E-C981-4BE5-9DB5-2E532790C74E}"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144FF-9F57-40DF-BDAE-05E5A1D533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5"/>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3"/>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3347676"/>
            <a:ext cx="8305800" cy="85725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9C42F60E-C981-4BE5-9DB5-2E532790C74E}" type="datetimeFigureOut">
              <a:rPr lang="en-US" smtClean="0"/>
              <a:t>10/11/2023</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A77144FF-9F57-40DF-BDAE-05E5A1D53343}"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42F60E-C981-4BE5-9DB5-2E532790C74E}"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144FF-9F57-40DF-BDAE-05E5A1D533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42F60E-C981-4BE5-9DB5-2E532790C74E}" type="datetimeFigureOut">
              <a:rPr lang="en-US" smtClean="0"/>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7144FF-9F57-40DF-BDAE-05E5A1D533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42F60E-C981-4BE5-9DB5-2E532790C74E}" type="datetimeFigureOut">
              <a:rPr lang="en-US" smtClean="0"/>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144FF-9F57-40DF-BDAE-05E5A1D533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42F60E-C981-4BE5-9DB5-2E532790C74E}" type="datetimeFigureOut">
              <a:rPr lang="en-US" smtClean="0"/>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7144FF-9F57-40DF-BDAE-05E5A1D533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8"/>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C42F60E-C981-4BE5-9DB5-2E532790C74E}"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144FF-9F57-40DF-BDAE-05E5A1D53343}" type="slidenum">
              <a:rPr lang="en-US" smtClean="0"/>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9C42F60E-C981-4BE5-9DB5-2E532790C74E}"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144FF-9F57-40DF-BDAE-05E5A1D53343}" type="slidenum">
              <a:rPr lang="en-US" smtClean="0"/>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9C42F60E-C981-4BE5-9DB5-2E532790C74E}" type="datetimeFigureOut">
              <a:rPr lang="en-US" smtClean="0"/>
              <a:t>10/11/2023</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A77144FF-9F57-40DF-BDAE-05E5A1D53343}"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id-ID" sz="7200" dirty="0" smtClean="0"/>
              <a:t>TAYAMUM</a:t>
            </a:r>
            <a:endParaRPr lang="en-US" sz="7200" dirty="0"/>
          </a:p>
        </p:txBody>
      </p:sp>
      <p:sp>
        <p:nvSpPr>
          <p:cNvPr id="3" name="Subtitle 2"/>
          <p:cNvSpPr>
            <a:spLocks noGrp="1"/>
          </p:cNvSpPr>
          <p:nvPr>
            <p:ph type="subTitle" idx="1"/>
          </p:nvPr>
        </p:nvSpPr>
        <p:spPr/>
        <p:txBody>
          <a:bodyPr>
            <a:normAutofit lnSpcReduction="10000"/>
          </a:bodyPr>
          <a:lstStyle/>
          <a:p>
            <a:r>
              <a:rPr lang="id-ID" dirty="0" smtClean="0"/>
              <a:t>Muhammad Reihan </a:t>
            </a:r>
          </a:p>
          <a:p>
            <a:r>
              <a:rPr lang="id-ID" dirty="0" smtClean="0"/>
              <a:t>SISTEM INFORMASI</a:t>
            </a:r>
            <a:endParaRPr lang="en-US" dirty="0"/>
          </a:p>
        </p:txBody>
      </p:sp>
      <p:pic>
        <p:nvPicPr>
          <p:cNvPr id="1026" name="Picture 2" descr="D:\File download\Good Reference I found on the internet\cara-tayamum-dan-doanya-lengkap-dengan-arti-serta-sebab-dibolehkan-tayamum-di-mobi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635646"/>
            <a:ext cx="3940176" cy="19700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273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635646"/>
            <a:ext cx="8579296" cy="1429667"/>
          </a:xfrm>
        </p:spPr>
        <p:txBody>
          <a:bodyPr>
            <a:normAutofit/>
          </a:bodyPr>
          <a:lstStyle/>
          <a:p>
            <a:r>
              <a:rPr lang="id-ID" sz="8000" dirty="0" smtClean="0"/>
              <a:t>TERIMAKASIH</a:t>
            </a:r>
            <a:endParaRPr lang="en-US" sz="8000" dirty="0"/>
          </a:p>
        </p:txBody>
      </p:sp>
    </p:spTree>
    <p:extLst>
      <p:ext uri="{BB962C8B-B14F-4D97-AF65-F5344CB8AC3E}">
        <p14:creationId xmlns:p14="http://schemas.microsoft.com/office/powerpoint/2010/main" val="2582323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Pengertian Tayamum</a:t>
            </a:r>
            <a:endParaRPr lang="en-US" dirty="0"/>
          </a:p>
        </p:txBody>
      </p:sp>
      <p:sp>
        <p:nvSpPr>
          <p:cNvPr id="3" name="Content Placeholder 2"/>
          <p:cNvSpPr>
            <a:spLocks noGrp="1"/>
          </p:cNvSpPr>
          <p:nvPr>
            <p:ph idx="1"/>
          </p:nvPr>
        </p:nvSpPr>
        <p:spPr>
          <a:xfrm>
            <a:off x="457200" y="1200151"/>
            <a:ext cx="8219256" cy="3390205"/>
          </a:xfrm>
        </p:spPr>
        <p:txBody>
          <a:bodyPr>
            <a:normAutofit/>
          </a:bodyPr>
          <a:lstStyle/>
          <a:p>
            <a:pPr marL="0" indent="0" algn="just">
              <a:buNone/>
            </a:pPr>
            <a:r>
              <a:rPr lang="en-US" dirty="0" err="1" smtClean="0"/>
              <a:t>Tayamum</a:t>
            </a:r>
            <a:r>
              <a:rPr lang="en-US" dirty="0" smtClean="0"/>
              <a:t> </a:t>
            </a:r>
            <a:r>
              <a:rPr lang="en-US" dirty="0" err="1" smtClean="0"/>
              <a:t>adalah</a:t>
            </a:r>
            <a:r>
              <a:rPr lang="en-US" dirty="0" smtClean="0"/>
              <a:t> </a:t>
            </a:r>
            <a:r>
              <a:rPr lang="en-US" dirty="0" err="1" smtClean="0"/>
              <a:t>cara</a:t>
            </a:r>
            <a:r>
              <a:rPr lang="en-US" dirty="0" smtClean="0"/>
              <a:t> </a:t>
            </a:r>
            <a:r>
              <a:rPr lang="en-US" dirty="0" err="1" smtClean="0"/>
              <a:t>bersuci</a:t>
            </a:r>
            <a:r>
              <a:rPr lang="en-US" dirty="0" smtClean="0"/>
              <a:t> </a:t>
            </a:r>
            <a:r>
              <a:rPr lang="en-US" dirty="0" err="1" smtClean="0"/>
              <a:t>dari</a:t>
            </a:r>
            <a:r>
              <a:rPr lang="en-US" dirty="0" smtClean="0"/>
              <a:t> </a:t>
            </a:r>
            <a:r>
              <a:rPr lang="en-US" dirty="0" err="1" smtClean="0"/>
              <a:t>hadas</a:t>
            </a:r>
            <a:r>
              <a:rPr lang="en-US" dirty="0" smtClean="0"/>
              <a:t> </a:t>
            </a:r>
            <a:r>
              <a:rPr lang="en-US" dirty="0" err="1" smtClean="0"/>
              <a:t>besar</a:t>
            </a:r>
            <a:r>
              <a:rPr lang="en-US" dirty="0" smtClean="0"/>
              <a:t> </a:t>
            </a:r>
            <a:r>
              <a:rPr lang="en-US" dirty="0" err="1" smtClean="0"/>
              <a:t>dan</a:t>
            </a:r>
            <a:r>
              <a:rPr lang="en-US" dirty="0" smtClean="0"/>
              <a:t> </a:t>
            </a:r>
            <a:r>
              <a:rPr lang="en-US" dirty="0" err="1" smtClean="0"/>
              <a:t>hadas</a:t>
            </a:r>
            <a:r>
              <a:rPr lang="en-US" dirty="0" smtClean="0"/>
              <a:t> </a:t>
            </a:r>
            <a:r>
              <a:rPr lang="en-US" dirty="0" err="1" smtClean="0"/>
              <a:t>kecil</a:t>
            </a:r>
            <a:r>
              <a:rPr lang="en-US" dirty="0" smtClean="0"/>
              <a:t> </a:t>
            </a:r>
            <a:r>
              <a:rPr lang="en-US" dirty="0" err="1" smtClean="0"/>
              <a:t>menggunakan</a:t>
            </a:r>
            <a:r>
              <a:rPr lang="en-US" dirty="0" smtClean="0"/>
              <a:t> </a:t>
            </a:r>
            <a:r>
              <a:rPr lang="en-US" dirty="0" err="1" smtClean="0"/>
              <a:t>debu</a:t>
            </a:r>
            <a:r>
              <a:rPr lang="en-US" dirty="0" smtClean="0"/>
              <a:t> </a:t>
            </a:r>
            <a:r>
              <a:rPr lang="en-US" dirty="0" err="1" smtClean="0"/>
              <a:t>atau</a:t>
            </a:r>
            <a:r>
              <a:rPr lang="en-US" dirty="0" smtClean="0"/>
              <a:t> </a:t>
            </a:r>
            <a:r>
              <a:rPr lang="en-US" dirty="0" err="1" smtClean="0"/>
              <a:t>tanah</a:t>
            </a:r>
            <a:r>
              <a:rPr lang="en-US" dirty="0" smtClean="0"/>
              <a:t> </a:t>
            </a:r>
            <a:r>
              <a:rPr lang="en-US" dirty="0" err="1" smtClean="0"/>
              <a:t>sebagai</a:t>
            </a:r>
            <a:r>
              <a:rPr lang="en-US" dirty="0" smtClean="0"/>
              <a:t> </a:t>
            </a:r>
            <a:r>
              <a:rPr lang="en-US" dirty="0" err="1" smtClean="0"/>
              <a:t>pengganti</a:t>
            </a:r>
            <a:r>
              <a:rPr lang="en-US" dirty="0" smtClean="0"/>
              <a:t> air </a:t>
            </a:r>
            <a:r>
              <a:rPr lang="en-US" dirty="0" err="1" smtClean="0"/>
              <a:t>pada</a:t>
            </a:r>
            <a:r>
              <a:rPr lang="en-US" dirty="0" smtClean="0"/>
              <a:t> </a:t>
            </a:r>
            <a:r>
              <a:rPr lang="en-US" dirty="0" err="1" smtClean="0"/>
              <a:t>kondisi</a:t>
            </a:r>
            <a:r>
              <a:rPr lang="en-US" dirty="0" smtClean="0"/>
              <a:t> </a:t>
            </a:r>
            <a:r>
              <a:rPr lang="en-US" dirty="0" err="1" smtClean="0"/>
              <a:t>tertentu</a:t>
            </a:r>
            <a:r>
              <a:rPr lang="en-US" dirty="0" smtClean="0"/>
              <a:t>. </a:t>
            </a:r>
            <a:r>
              <a:rPr lang="en-US" dirty="0" err="1" smtClean="0"/>
              <a:t>Secara</a:t>
            </a:r>
            <a:r>
              <a:rPr lang="en-US" dirty="0" smtClean="0"/>
              <a:t> </a:t>
            </a:r>
            <a:r>
              <a:rPr lang="en-US" dirty="0" err="1"/>
              <a:t>istilah</a:t>
            </a:r>
            <a:r>
              <a:rPr lang="en-US" dirty="0"/>
              <a:t>, </a:t>
            </a:r>
            <a:r>
              <a:rPr lang="en-US" dirty="0" err="1"/>
              <a:t>tayamum</a:t>
            </a:r>
            <a:r>
              <a:rPr lang="en-US" dirty="0"/>
              <a:t> </a:t>
            </a:r>
            <a:r>
              <a:rPr lang="en-US" dirty="0" err="1"/>
              <a:t>artinya</a:t>
            </a:r>
            <a:r>
              <a:rPr lang="en-US" dirty="0"/>
              <a:t> </a:t>
            </a:r>
            <a:r>
              <a:rPr lang="en-US" dirty="0" err="1"/>
              <a:t>mengusap</a:t>
            </a:r>
            <a:r>
              <a:rPr lang="en-US" dirty="0"/>
              <a:t> </a:t>
            </a:r>
            <a:r>
              <a:rPr lang="en-US" dirty="0" err="1"/>
              <a:t>wajah</a:t>
            </a:r>
            <a:r>
              <a:rPr lang="en-US" dirty="0"/>
              <a:t> </a:t>
            </a:r>
            <a:r>
              <a:rPr lang="en-US" dirty="0" err="1"/>
              <a:t>dan</a:t>
            </a:r>
            <a:r>
              <a:rPr lang="en-US" dirty="0"/>
              <a:t> </a:t>
            </a:r>
            <a:r>
              <a:rPr lang="en-US" dirty="0" err="1"/>
              <a:t>kedua</a:t>
            </a:r>
            <a:r>
              <a:rPr lang="en-US" dirty="0"/>
              <a:t> </a:t>
            </a:r>
            <a:r>
              <a:rPr lang="en-US" dirty="0" err="1"/>
              <a:t>tangan</a:t>
            </a:r>
            <a:r>
              <a:rPr lang="en-US" dirty="0"/>
              <a:t> </a:t>
            </a:r>
            <a:r>
              <a:rPr lang="en-US" dirty="0" err="1"/>
              <a:t>dengan</a:t>
            </a:r>
            <a:r>
              <a:rPr lang="en-US" dirty="0"/>
              <a:t> </a:t>
            </a:r>
            <a:r>
              <a:rPr lang="en-US" dirty="0" err="1"/>
              <a:t>tanah</a:t>
            </a:r>
            <a:r>
              <a:rPr lang="en-US" dirty="0"/>
              <a:t> </a:t>
            </a:r>
            <a:r>
              <a:rPr lang="en-US" dirty="0" err="1"/>
              <a:t>atau</a:t>
            </a:r>
            <a:r>
              <a:rPr lang="en-US" dirty="0"/>
              <a:t> </a:t>
            </a:r>
            <a:r>
              <a:rPr lang="en-US" dirty="0" err="1"/>
              <a:t>debu</a:t>
            </a:r>
            <a:r>
              <a:rPr lang="en-US" dirty="0"/>
              <a:t> </a:t>
            </a:r>
            <a:r>
              <a:rPr lang="en-US" dirty="0" err="1"/>
              <a:t>sebagai</a:t>
            </a:r>
            <a:r>
              <a:rPr lang="en-US" dirty="0"/>
              <a:t> </a:t>
            </a:r>
            <a:r>
              <a:rPr lang="en-US" dirty="0" err="1"/>
              <a:t>pengganti</a:t>
            </a:r>
            <a:r>
              <a:rPr lang="en-US" dirty="0"/>
              <a:t> </a:t>
            </a:r>
            <a:r>
              <a:rPr lang="en-US" dirty="0" err="1"/>
              <a:t>wudu</a:t>
            </a:r>
            <a:r>
              <a:rPr lang="en-US" dirty="0"/>
              <a:t> </a:t>
            </a:r>
            <a:r>
              <a:rPr lang="en-US" dirty="0" err="1"/>
              <a:t>dengan</a:t>
            </a:r>
            <a:r>
              <a:rPr lang="en-US" dirty="0"/>
              <a:t> </a:t>
            </a:r>
            <a:r>
              <a:rPr lang="en-US" dirty="0" err="1"/>
              <a:t>tata</a:t>
            </a:r>
            <a:r>
              <a:rPr lang="en-US" dirty="0"/>
              <a:t> </a:t>
            </a:r>
            <a:r>
              <a:rPr lang="en-US" dirty="0" err="1"/>
              <a:t>cara</a:t>
            </a:r>
            <a:r>
              <a:rPr lang="en-US" dirty="0"/>
              <a:t> </a:t>
            </a:r>
            <a:r>
              <a:rPr lang="en-US" dirty="0" err="1"/>
              <a:t>tertentu</a:t>
            </a:r>
            <a:r>
              <a:rPr lang="en-US" dirty="0"/>
              <a:t>.</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340" y="2859782"/>
            <a:ext cx="3982245" cy="20146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324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Syarat Tayamum</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id-ID" dirty="0" smtClean="0"/>
              <a:t>Benar Benar tidak ada air</a:t>
            </a:r>
          </a:p>
          <a:p>
            <a:pPr marL="457200" indent="-457200">
              <a:buFont typeface="+mj-lt"/>
              <a:buAutoNum type="arabicPeriod"/>
            </a:pPr>
            <a:r>
              <a:rPr lang="id-ID" dirty="0" smtClean="0"/>
              <a:t>Sedang sakit</a:t>
            </a:r>
          </a:p>
          <a:p>
            <a:pPr marL="457200" indent="-457200">
              <a:buFont typeface="+mj-lt"/>
              <a:buAutoNum type="arabicPeriod"/>
            </a:pPr>
            <a:r>
              <a:rPr lang="id-ID" dirty="0" smtClean="0"/>
              <a:t>Suhu air sangat dingin</a:t>
            </a:r>
          </a:p>
          <a:p>
            <a:pPr marL="457200" indent="-457200">
              <a:buFont typeface="+mj-lt"/>
              <a:buAutoNum type="arabicPeriod"/>
            </a:pPr>
            <a:r>
              <a:rPr lang="id-ID" dirty="0" smtClean="0"/>
              <a:t>Air yang tidak terjangkau</a:t>
            </a:r>
          </a:p>
          <a:p>
            <a:pPr marL="457200" indent="-457200">
              <a:buFont typeface="+mj-lt"/>
              <a:buAutoNum type="arabicPeriod"/>
            </a:pPr>
            <a:r>
              <a:rPr lang="id-ID" dirty="0" smtClean="0"/>
              <a:t>Persediaan air sedikit</a:t>
            </a:r>
          </a:p>
          <a:p>
            <a:pPr marL="457200" indent="-457200">
              <a:buFont typeface="+mj-lt"/>
              <a:buAutoNum type="arabicPeriod"/>
            </a:pPr>
            <a:r>
              <a:rPr lang="id-ID" dirty="0" smtClean="0"/>
              <a:t>Sedang perjalanan sulit menemukan air</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95486"/>
            <a:ext cx="2477487" cy="15294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1826336"/>
            <a:ext cx="2186038" cy="14775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1080" y="3435846"/>
            <a:ext cx="2378607" cy="14892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47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Rukun Tayamum</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id-ID" dirty="0" smtClean="0"/>
              <a:t>Membaca Niat</a:t>
            </a:r>
          </a:p>
          <a:p>
            <a:pPr marL="457200" indent="-457200">
              <a:buFont typeface="+mj-lt"/>
              <a:buAutoNum type="arabicPeriod"/>
            </a:pPr>
            <a:r>
              <a:rPr lang="id-ID" dirty="0" smtClean="0"/>
              <a:t>Mengusap Wajah</a:t>
            </a:r>
          </a:p>
          <a:p>
            <a:pPr marL="457200" indent="-457200">
              <a:buFont typeface="+mj-lt"/>
              <a:buAutoNum type="arabicPeriod"/>
            </a:pPr>
            <a:r>
              <a:rPr lang="id-ID" dirty="0" smtClean="0"/>
              <a:t>Mengusap Kedua Tangan Sampai Siku</a:t>
            </a:r>
          </a:p>
          <a:p>
            <a:pPr marL="457200" indent="-457200">
              <a:buFont typeface="+mj-lt"/>
              <a:buAutoNum type="arabicPeriod"/>
            </a:pPr>
            <a:r>
              <a:rPr lang="id-ID" dirty="0" smtClean="0"/>
              <a:t>Tertib</a:t>
            </a:r>
            <a:endParaRPr lang="en-US" dirty="0"/>
          </a:p>
        </p:txBody>
      </p:sp>
    </p:spTree>
    <p:extLst>
      <p:ext uri="{BB962C8B-B14F-4D97-AF65-F5344CB8AC3E}">
        <p14:creationId xmlns:p14="http://schemas.microsoft.com/office/powerpoint/2010/main" val="3479610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Sunah Tayamum</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id-ID" dirty="0" smtClean="0"/>
              <a:t>Membaca Basmalah</a:t>
            </a:r>
          </a:p>
          <a:p>
            <a:pPr marL="457200" indent="-457200">
              <a:buFont typeface="+mj-lt"/>
              <a:buAutoNum type="arabicPeriod"/>
            </a:pPr>
            <a:r>
              <a:rPr lang="id-ID" dirty="0" smtClean="0"/>
              <a:t>Mendahulukan Bagian Kanan Daripada Kiri</a:t>
            </a:r>
          </a:p>
          <a:p>
            <a:pPr marL="457200" indent="-457200">
              <a:buFont typeface="+mj-lt"/>
              <a:buAutoNum type="arabicPeriod"/>
            </a:pPr>
            <a:r>
              <a:rPr lang="id-ID" dirty="0" smtClean="0"/>
              <a:t>Menipiskan Debu</a:t>
            </a:r>
            <a:endParaRPr lang="en-US" dirty="0"/>
          </a:p>
        </p:txBody>
      </p:sp>
    </p:spTree>
    <p:extLst>
      <p:ext uri="{BB962C8B-B14F-4D97-AF65-F5344CB8AC3E}">
        <p14:creationId xmlns:p14="http://schemas.microsoft.com/office/powerpoint/2010/main" val="3332159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Hal-Hal yang membatalkan Tayamum</a:t>
            </a:r>
            <a:endParaRPr lang="en-US" dirty="0"/>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id-ID" dirty="0" smtClean="0"/>
              <a:t>Menemukan Air</a:t>
            </a:r>
          </a:p>
          <a:p>
            <a:pPr marL="457200" indent="-457200">
              <a:buFont typeface="+mj-lt"/>
              <a:buAutoNum type="arabicPeriod"/>
            </a:pPr>
            <a:r>
              <a:rPr lang="id-ID" dirty="0" smtClean="0"/>
              <a:t>Bisa Menggunakan air</a:t>
            </a:r>
          </a:p>
          <a:p>
            <a:pPr marL="457200" indent="-457200">
              <a:buFont typeface="+mj-lt"/>
              <a:buAutoNum type="arabicPeriod"/>
            </a:pPr>
            <a:r>
              <a:rPr lang="id-ID" dirty="0" smtClean="0"/>
              <a:t>Murtad</a:t>
            </a:r>
          </a:p>
          <a:p>
            <a:pPr marL="457200" indent="-457200">
              <a:buFont typeface="+mj-lt"/>
              <a:buAutoNum type="arabicPeriod"/>
            </a:pPr>
            <a:r>
              <a:rPr lang="id-ID" dirty="0" smtClean="0"/>
              <a:t>Hilang akal berpikir</a:t>
            </a:r>
          </a:p>
          <a:p>
            <a:pPr marL="457200" indent="-457200">
              <a:buFont typeface="+mj-lt"/>
              <a:buAutoNum type="arabicPeriod"/>
            </a:pPr>
            <a:r>
              <a:rPr lang="id-ID" dirty="0" smtClean="0"/>
              <a:t>Tidur</a:t>
            </a:r>
          </a:p>
          <a:p>
            <a:pPr marL="457200" indent="-457200">
              <a:buFont typeface="+mj-lt"/>
              <a:buAutoNum type="arabicPeriod"/>
            </a:pPr>
            <a:r>
              <a:rPr lang="id-ID" dirty="0" smtClean="0"/>
              <a:t>Buang air kecil atau besar</a:t>
            </a:r>
          </a:p>
          <a:p>
            <a:pPr marL="457200" indent="-457200">
              <a:buFont typeface="+mj-lt"/>
              <a:buAutoNum type="arabicPeriod"/>
            </a:pPr>
            <a:r>
              <a:rPr lang="id-ID" dirty="0" smtClean="0"/>
              <a:t>Kentut</a:t>
            </a:r>
          </a:p>
          <a:p>
            <a:pPr marL="457200" indent="-457200">
              <a:buFont typeface="+mj-lt"/>
              <a:buAutoNum type="arabicPeriod"/>
            </a:pPr>
            <a:r>
              <a:rPr lang="id-ID" dirty="0" smtClean="0"/>
              <a:t>Haid</a:t>
            </a:r>
            <a:endParaRPr lang="en-US" dirty="0"/>
          </a:p>
        </p:txBody>
      </p:sp>
    </p:spTree>
    <p:extLst>
      <p:ext uri="{BB962C8B-B14F-4D97-AF65-F5344CB8AC3E}">
        <p14:creationId xmlns:p14="http://schemas.microsoft.com/office/powerpoint/2010/main" val="248559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cara Tayamum</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err="1" smtClean="0"/>
              <a:t>Membaca</a:t>
            </a:r>
            <a:r>
              <a:rPr lang="en-US" dirty="0" smtClean="0"/>
              <a:t> </a:t>
            </a:r>
            <a:r>
              <a:rPr lang="en-US" dirty="0" err="1"/>
              <a:t>basmalah</a:t>
            </a:r>
            <a:r>
              <a:rPr lang="en-US" dirty="0"/>
              <a:t> </a:t>
            </a:r>
            <a:r>
              <a:rPr lang="en-US" dirty="0" err="1"/>
              <a:t>dan</a:t>
            </a:r>
            <a:r>
              <a:rPr lang="en-US" dirty="0"/>
              <a:t> </a:t>
            </a:r>
            <a:r>
              <a:rPr lang="en-US" dirty="0" err="1"/>
              <a:t>niat</a:t>
            </a:r>
            <a:r>
              <a:rPr lang="en-US" dirty="0"/>
              <a:t> </a:t>
            </a:r>
            <a:r>
              <a:rPr lang="en-US" dirty="0" err="1"/>
              <a:t>tayamum</a:t>
            </a:r>
            <a:r>
              <a:rPr lang="en-US" dirty="0" smtClean="0"/>
              <a:t>.</a:t>
            </a:r>
            <a:r>
              <a:rPr lang="id-ID" dirty="0" smtClean="0"/>
              <a:t> </a:t>
            </a:r>
            <a:r>
              <a:rPr lang="ar-AE" b="1" dirty="0"/>
              <a:t>نَوَيْتُ التَّيَمُّمَ لِاسْتِبَاحَةِ الصَّلَاةِ للهِ تَعَالَى</a:t>
            </a:r>
            <a:r>
              <a:rPr lang="ar-AE" dirty="0"/>
              <a:t> </a:t>
            </a:r>
            <a:r>
              <a:rPr lang="en-US" dirty="0" err="1"/>
              <a:t>dengan</a:t>
            </a:r>
            <a:r>
              <a:rPr lang="en-US" dirty="0"/>
              <a:t> </a:t>
            </a:r>
            <a:r>
              <a:rPr lang="en-US" dirty="0" err="1"/>
              <a:t>lafal</a:t>
            </a:r>
            <a:r>
              <a:rPr lang="en-US" dirty="0"/>
              <a:t>, </a:t>
            </a:r>
            <a:r>
              <a:rPr lang="en-US" i="1" dirty="0" err="1"/>
              <a:t>Nawaytu</a:t>
            </a:r>
            <a:r>
              <a:rPr lang="en-US" i="1" dirty="0"/>
              <a:t> </a:t>
            </a:r>
            <a:r>
              <a:rPr lang="en-US" i="1" dirty="0" err="1"/>
              <a:t>tayammuma</a:t>
            </a:r>
            <a:r>
              <a:rPr lang="en-US" i="1" dirty="0"/>
              <a:t> li </a:t>
            </a:r>
            <a:r>
              <a:rPr lang="en-US" i="1" dirty="0" err="1"/>
              <a:t>istibaakhati</a:t>
            </a:r>
            <a:r>
              <a:rPr lang="en-US" i="1" dirty="0"/>
              <a:t> </a:t>
            </a:r>
            <a:r>
              <a:rPr lang="en-US" i="1" dirty="0" err="1"/>
              <a:t>sholati</a:t>
            </a:r>
            <a:r>
              <a:rPr lang="en-US" i="1" dirty="0"/>
              <a:t> </a:t>
            </a:r>
            <a:r>
              <a:rPr lang="en-US" i="1" dirty="0" err="1"/>
              <a:t>lillahi</a:t>
            </a:r>
            <a:r>
              <a:rPr lang="en-US" i="1" dirty="0"/>
              <a:t> </a:t>
            </a:r>
            <a:r>
              <a:rPr lang="en-US" i="1" dirty="0" err="1"/>
              <a:t>ta’ala</a:t>
            </a:r>
            <a:r>
              <a:rPr lang="en-US" i="1" dirty="0"/>
              <a:t>.</a:t>
            </a:r>
            <a:r>
              <a:rPr lang="en-US" dirty="0"/>
              <a:t> </a:t>
            </a:r>
            <a:r>
              <a:rPr lang="en-US" dirty="0" err="1"/>
              <a:t>Artinya</a:t>
            </a:r>
            <a:r>
              <a:rPr lang="en-US" dirty="0"/>
              <a:t>, “</a:t>
            </a:r>
            <a:r>
              <a:rPr lang="en-US" dirty="0" err="1"/>
              <a:t>Aku</a:t>
            </a:r>
            <a:r>
              <a:rPr lang="en-US" dirty="0"/>
              <a:t> </a:t>
            </a:r>
            <a:r>
              <a:rPr lang="en-US" dirty="0" err="1"/>
              <a:t>berniat</a:t>
            </a:r>
            <a:r>
              <a:rPr lang="en-US" dirty="0"/>
              <a:t> </a:t>
            </a:r>
            <a:r>
              <a:rPr lang="en-US" dirty="0" err="1"/>
              <a:t>tayamum</a:t>
            </a:r>
            <a:r>
              <a:rPr lang="en-US" dirty="0"/>
              <a:t> agar </a:t>
            </a:r>
            <a:r>
              <a:rPr lang="en-US" dirty="0" err="1"/>
              <a:t>diperbolehkan</a:t>
            </a:r>
            <a:r>
              <a:rPr lang="en-US" dirty="0"/>
              <a:t> </a:t>
            </a:r>
            <a:r>
              <a:rPr lang="en-US" dirty="0" err="1"/>
              <a:t>salat</a:t>
            </a:r>
            <a:r>
              <a:rPr lang="en-US" dirty="0"/>
              <a:t> </a:t>
            </a:r>
            <a:r>
              <a:rPr lang="en-US" dirty="0" err="1"/>
              <a:t>karena</a:t>
            </a:r>
            <a:r>
              <a:rPr lang="en-US" dirty="0"/>
              <a:t> Allah.”</a:t>
            </a:r>
          </a:p>
          <a:p>
            <a:pPr algn="just"/>
            <a:r>
              <a:rPr lang="en-US" dirty="0" smtClean="0"/>
              <a:t> </a:t>
            </a:r>
            <a:r>
              <a:rPr lang="en-US" dirty="0" err="1"/>
              <a:t>Memukulkan</a:t>
            </a:r>
            <a:r>
              <a:rPr lang="en-US" dirty="0"/>
              <a:t> </a:t>
            </a:r>
            <a:r>
              <a:rPr lang="en-US" dirty="0" err="1"/>
              <a:t>telapak</a:t>
            </a:r>
            <a:r>
              <a:rPr lang="en-US" dirty="0"/>
              <a:t> </a:t>
            </a:r>
            <a:r>
              <a:rPr lang="en-US" dirty="0" err="1"/>
              <a:t>tangan</a:t>
            </a:r>
            <a:r>
              <a:rPr lang="en-US" dirty="0"/>
              <a:t> </a:t>
            </a:r>
            <a:r>
              <a:rPr lang="en-US" dirty="0" err="1"/>
              <a:t>kanan</a:t>
            </a:r>
            <a:r>
              <a:rPr lang="en-US" dirty="0"/>
              <a:t> </a:t>
            </a:r>
            <a:r>
              <a:rPr lang="en-US" dirty="0" err="1"/>
              <a:t>dan</a:t>
            </a:r>
            <a:r>
              <a:rPr lang="en-US" dirty="0"/>
              <a:t> </a:t>
            </a:r>
            <a:r>
              <a:rPr lang="en-US" dirty="0" err="1"/>
              <a:t>kiri</a:t>
            </a:r>
            <a:r>
              <a:rPr lang="en-US" dirty="0"/>
              <a:t> </a:t>
            </a:r>
            <a:r>
              <a:rPr lang="en-US" dirty="0" err="1"/>
              <a:t>ke</a:t>
            </a:r>
            <a:r>
              <a:rPr lang="en-US" dirty="0"/>
              <a:t> </a:t>
            </a:r>
            <a:r>
              <a:rPr lang="en-US" dirty="0" err="1"/>
              <a:t>tanah</a:t>
            </a:r>
            <a:r>
              <a:rPr lang="en-US" dirty="0"/>
              <a:t> </a:t>
            </a:r>
            <a:r>
              <a:rPr lang="en-US" dirty="0" err="1"/>
              <a:t>atau</a:t>
            </a:r>
            <a:r>
              <a:rPr lang="en-US" dirty="0"/>
              <a:t> </a:t>
            </a:r>
            <a:r>
              <a:rPr lang="en-US" dirty="0" err="1"/>
              <a:t>debu</a:t>
            </a:r>
            <a:r>
              <a:rPr lang="en-US" dirty="0"/>
              <a:t> yang </a:t>
            </a:r>
            <a:r>
              <a:rPr lang="en-US" dirty="0" err="1"/>
              <a:t>suci</a:t>
            </a:r>
            <a:r>
              <a:rPr lang="en-US" dirty="0"/>
              <a:t>, </a:t>
            </a:r>
            <a:r>
              <a:rPr lang="en-US" dirty="0" err="1"/>
              <a:t>kemudian</a:t>
            </a:r>
            <a:r>
              <a:rPr lang="en-US" dirty="0"/>
              <a:t> </a:t>
            </a:r>
            <a:r>
              <a:rPr lang="en-US" dirty="0" err="1"/>
              <a:t>menipiskan</a:t>
            </a:r>
            <a:r>
              <a:rPr lang="en-US" dirty="0"/>
              <a:t> </a:t>
            </a:r>
            <a:r>
              <a:rPr lang="en-US" dirty="0" err="1" smtClean="0"/>
              <a:t>debunya</a:t>
            </a:r>
            <a:r>
              <a:rPr lang="en-US" dirty="0" smtClean="0"/>
              <a:t>.</a:t>
            </a:r>
            <a:endParaRPr lang="en-US" dirty="0"/>
          </a:p>
          <a:p>
            <a:pPr algn="just"/>
            <a:r>
              <a:rPr lang="en-US" dirty="0" err="1" smtClean="0"/>
              <a:t>Mengusap</a:t>
            </a:r>
            <a:r>
              <a:rPr lang="en-US" dirty="0" smtClean="0"/>
              <a:t> </a:t>
            </a:r>
            <a:r>
              <a:rPr lang="en-US" dirty="0" err="1"/>
              <a:t>wajah</a:t>
            </a:r>
            <a:r>
              <a:rPr lang="en-US" dirty="0"/>
              <a:t> </a:t>
            </a:r>
            <a:r>
              <a:rPr lang="en-US" dirty="0" err="1"/>
              <a:t>dengan</a:t>
            </a:r>
            <a:r>
              <a:rPr lang="en-US" dirty="0"/>
              <a:t> </a:t>
            </a:r>
            <a:r>
              <a:rPr lang="en-US" dirty="0" err="1"/>
              <a:t>kedua</a:t>
            </a:r>
            <a:r>
              <a:rPr lang="en-US" dirty="0"/>
              <a:t> </a:t>
            </a:r>
            <a:r>
              <a:rPr lang="en-US" dirty="0" err="1"/>
              <a:t>telapak</a:t>
            </a:r>
            <a:r>
              <a:rPr lang="en-US" dirty="0"/>
              <a:t> </a:t>
            </a:r>
            <a:r>
              <a:rPr lang="en-US" dirty="0" err="1"/>
              <a:t>tangan</a:t>
            </a:r>
            <a:r>
              <a:rPr lang="en-US" dirty="0"/>
              <a:t> </a:t>
            </a:r>
            <a:r>
              <a:rPr lang="en-US" dirty="0" err="1"/>
              <a:t>secara</a:t>
            </a:r>
            <a:r>
              <a:rPr lang="en-US" dirty="0"/>
              <a:t> </a:t>
            </a:r>
            <a:r>
              <a:rPr lang="en-US" dirty="0" err="1"/>
              <a:t>bersamaan</a:t>
            </a:r>
            <a:r>
              <a:rPr lang="en-US" dirty="0"/>
              <a:t>.</a:t>
            </a:r>
          </a:p>
          <a:p>
            <a:pPr algn="just"/>
            <a:r>
              <a:rPr lang="en-US" dirty="0" err="1" smtClean="0"/>
              <a:t>Memukulkan</a:t>
            </a:r>
            <a:r>
              <a:rPr lang="en-US" dirty="0" smtClean="0"/>
              <a:t> </a:t>
            </a:r>
            <a:r>
              <a:rPr lang="en-US" dirty="0" err="1"/>
              <a:t>lagi</a:t>
            </a:r>
            <a:r>
              <a:rPr lang="en-US" dirty="0"/>
              <a:t> </a:t>
            </a:r>
            <a:r>
              <a:rPr lang="en-US" dirty="0" err="1"/>
              <a:t>telapak</a:t>
            </a:r>
            <a:r>
              <a:rPr lang="en-US" dirty="0"/>
              <a:t> </a:t>
            </a:r>
            <a:r>
              <a:rPr lang="en-US" dirty="0" err="1"/>
              <a:t>tangan</a:t>
            </a:r>
            <a:r>
              <a:rPr lang="en-US" dirty="0"/>
              <a:t> </a:t>
            </a:r>
            <a:r>
              <a:rPr lang="en-US" dirty="0" err="1"/>
              <a:t>kanan</a:t>
            </a:r>
            <a:r>
              <a:rPr lang="en-US" dirty="0"/>
              <a:t> </a:t>
            </a:r>
            <a:r>
              <a:rPr lang="en-US" dirty="0" err="1"/>
              <a:t>dan</a:t>
            </a:r>
            <a:r>
              <a:rPr lang="en-US" dirty="0"/>
              <a:t> </a:t>
            </a:r>
            <a:r>
              <a:rPr lang="en-US" dirty="0" err="1"/>
              <a:t>kiri</a:t>
            </a:r>
            <a:r>
              <a:rPr lang="en-US" dirty="0"/>
              <a:t> </a:t>
            </a:r>
            <a:r>
              <a:rPr lang="en-US" dirty="0" err="1"/>
              <a:t>ke</a:t>
            </a:r>
            <a:r>
              <a:rPr lang="en-US" dirty="0"/>
              <a:t> </a:t>
            </a:r>
            <a:r>
              <a:rPr lang="en-US" dirty="0" err="1"/>
              <a:t>tanah</a:t>
            </a:r>
            <a:r>
              <a:rPr lang="en-US" dirty="0"/>
              <a:t> </a:t>
            </a:r>
            <a:r>
              <a:rPr lang="en-US" dirty="0" err="1"/>
              <a:t>atau</a:t>
            </a:r>
            <a:r>
              <a:rPr lang="en-US" dirty="0"/>
              <a:t> </a:t>
            </a:r>
            <a:r>
              <a:rPr lang="en-US" dirty="0" err="1"/>
              <a:t>debu</a:t>
            </a:r>
            <a:r>
              <a:rPr lang="en-US" dirty="0"/>
              <a:t> yang </a:t>
            </a:r>
            <a:r>
              <a:rPr lang="en-US" dirty="0" err="1"/>
              <a:t>suci</a:t>
            </a:r>
            <a:r>
              <a:rPr lang="en-US" dirty="0"/>
              <a:t>, </a:t>
            </a:r>
            <a:r>
              <a:rPr lang="en-US" dirty="0" err="1"/>
              <a:t>kemudian</a:t>
            </a:r>
            <a:r>
              <a:rPr lang="en-US" dirty="0"/>
              <a:t> </a:t>
            </a:r>
            <a:r>
              <a:rPr lang="en-US" dirty="0" err="1"/>
              <a:t>menipiskan</a:t>
            </a:r>
            <a:r>
              <a:rPr lang="en-US" dirty="0"/>
              <a:t> </a:t>
            </a:r>
            <a:r>
              <a:rPr lang="en-US" dirty="0" err="1"/>
              <a:t>debunya</a:t>
            </a:r>
            <a:r>
              <a:rPr lang="en-US" dirty="0"/>
              <a:t>.</a:t>
            </a:r>
          </a:p>
          <a:p>
            <a:pPr algn="just"/>
            <a:r>
              <a:rPr lang="en-US" dirty="0" err="1" smtClean="0"/>
              <a:t>Mengusap</a:t>
            </a:r>
            <a:r>
              <a:rPr lang="en-US" dirty="0" smtClean="0"/>
              <a:t> </a:t>
            </a:r>
            <a:r>
              <a:rPr lang="en-US" dirty="0" err="1"/>
              <a:t>tangan</a:t>
            </a:r>
            <a:r>
              <a:rPr lang="en-US" dirty="0"/>
              <a:t> </a:t>
            </a:r>
            <a:r>
              <a:rPr lang="en-US" dirty="0" err="1"/>
              <a:t>kanan</a:t>
            </a:r>
            <a:r>
              <a:rPr lang="en-US" dirty="0"/>
              <a:t> </a:t>
            </a:r>
            <a:r>
              <a:rPr lang="en-US" dirty="0" err="1"/>
              <a:t>dengan</a:t>
            </a:r>
            <a:r>
              <a:rPr lang="en-US" dirty="0"/>
              <a:t> </a:t>
            </a:r>
            <a:r>
              <a:rPr lang="en-US" dirty="0" err="1"/>
              <a:t>telapak</a:t>
            </a:r>
            <a:r>
              <a:rPr lang="en-US" dirty="0"/>
              <a:t> </a:t>
            </a:r>
            <a:r>
              <a:rPr lang="en-US" dirty="0" err="1"/>
              <a:t>tangan</a:t>
            </a:r>
            <a:r>
              <a:rPr lang="en-US" dirty="0"/>
              <a:t> </a:t>
            </a:r>
            <a:r>
              <a:rPr lang="en-US" dirty="0" err="1"/>
              <a:t>kiri</a:t>
            </a:r>
            <a:r>
              <a:rPr lang="en-US" dirty="0"/>
              <a:t> </a:t>
            </a:r>
            <a:r>
              <a:rPr lang="en-US" dirty="0" err="1"/>
              <a:t>dari</a:t>
            </a:r>
            <a:r>
              <a:rPr lang="en-US" dirty="0"/>
              <a:t> </a:t>
            </a:r>
            <a:r>
              <a:rPr lang="en-US" dirty="0" err="1"/>
              <a:t>pergelangan</a:t>
            </a:r>
            <a:r>
              <a:rPr lang="en-US" dirty="0"/>
              <a:t> </a:t>
            </a:r>
            <a:r>
              <a:rPr lang="en-US" dirty="0" err="1"/>
              <a:t>sampai</a:t>
            </a:r>
            <a:r>
              <a:rPr lang="en-US" dirty="0"/>
              <a:t> </a:t>
            </a:r>
            <a:r>
              <a:rPr lang="en-US" dirty="0" err="1"/>
              <a:t>siku</a:t>
            </a:r>
            <a:r>
              <a:rPr lang="en-US" dirty="0"/>
              <a:t>, </a:t>
            </a:r>
            <a:r>
              <a:rPr lang="en-US" dirty="0" err="1"/>
              <a:t>kemudian</a:t>
            </a:r>
            <a:r>
              <a:rPr lang="en-US" dirty="0"/>
              <a:t> </a:t>
            </a:r>
            <a:r>
              <a:rPr lang="en-US" dirty="0" err="1"/>
              <a:t>mengusap</a:t>
            </a:r>
            <a:r>
              <a:rPr lang="en-US" dirty="0"/>
              <a:t> </a:t>
            </a:r>
            <a:r>
              <a:rPr lang="en-US" dirty="0" err="1"/>
              <a:t>lengan</a:t>
            </a:r>
            <a:r>
              <a:rPr lang="en-US" dirty="0"/>
              <a:t> </a:t>
            </a:r>
            <a:r>
              <a:rPr lang="en-US" dirty="0" err="1"/>
              <a:t>kanan</a:t>
            </a:r>
            <a:r>
              <a:rPr lang="en-US" dirty="0"/>
              <a:t> </a:t>
            </a:r>
            <a:r>
              <a:rPr lang="en-US" dirty="0" err="1"/>
              <a:t>dengan</a:t>
            </a:r>
            <a:r>
              <a:rPr lang="en-US" dirty="0"/>
              <a:t> </a:t>
            </a:r>
            <a:r>
              <a:rPr lang="en-US" dirty="0" err="1"/>
              <a:t>telapak</a:t>
            </a:r>
            <a:r>
              <a:rPr lang="en-US" dirty="0"/>
              <a:t> </a:t>
            </a:r>
            <a:r>
              <a:rPr lang="en-US" dirty="0" err="1"/>
              <a:t>tangan</a:t>
            </a:r>
            <a:r>
              <a:rPr lang="en-US" dirty="0"/>
              <a:t> </a:t>
            </a:r>
            <a:r>
              <a:rPr lang="en-US" dirty="0" err="1"/>
              <a:t>kiri</a:t>
            </a:r>
            <a:r>
              <a:rPr lang="en-US" dirty="0"/>
              <a:t> </a:t>
            </a:r>
            <a:r>
              <a:rPr lang="en-US" dirty="0" err="1"/>
              <a:t>dari</a:t>
            </a:r>
            <a:r>
              <a:rPr lang="en-US" dirty="0"/>
              <a:t> </a:t>
            </a:r>
            <a:r>
              <a:rPr lang="en-US" dirty="0" err="1"/>
              <a:t>siku</a:t>
            </a:r>
            <a:r>
              <a:rPr lang="en-US" dirty="0"/>
              <a:t> </a:t>
            </a:r>
            <a:r>
              <a:rPr lang="en-US" dirty="0" err="1"/>
              <a:t>sampai</a:t>
            </a:r>
            <a:r>
              <a:rPr lang="en-US" dirty="0"/>
              <a:t> </a:t>
            </a:r>
            <a:r>
              <a:rPr lang="en-US" dirty="0" err="1"/>
              <a:t>pergelangan</a:t>
            </a:r>
            <a:r>
              <a:rPr lang="en-US" dirty="0"/>
              <a:t>.</a:t>
            </a:r>
          </a:p>
          <a:p>
            <a:pPr algn="just"/>
            <a:r>
              <a:rPr lang="en-US" dirty="0" err="1" smtClean="0"/>
              <a:t>Mengusap</a:t>
            </a:r>
            <a:r>
              <a:rPr lang="en-US" dirty="0" smtClean="0"/>
              <a:t> </a:t>
            </a:r>
            <a:r>
              <a:rPr lang="en-US" dirty="0" err="1"/>
              <a:t>tangan</a:t>
            </a:r>
            <a:r>
              <a:rPr lang="en-US" dirty="0"/>
              <a:t> </a:t>
            </a:r>
            <a:r>
              <a:rPr lang="en-US" dirty="0" err="1"/>
              <a:t>kiri</a:t>
            </a:r>
            <a:r>
              <a:rPr lang="en-US" dirty="0"/>
              <a:t> </a:t>
            </a:r>
            <a:r>
              <a:rPr lang="en-US" dirty="0" err="1"/>
              <a:t>dengan</a:t>
            </a:r>
            <a:r>
              <a:rPr lang="en-US" dirty="0"/>
              <a:t> </a:t>
            </a:r>
            <a:r>
              <a:rPr lang="en-US" dirty="0" err="1"/>
              <a:t>telapak</a:t>
            </a:r>
            <a:r>
              <a:rPr lang="en-US" dirty="0"/>
              <a:t> </a:t>
            </a:r>
            <a:r>
              <a:rPr lang="en-US" dirty="0" err="1"/>
              <a:t>tangan</a:t>
            </a:r>
            <a:r>
              <a:rPr lang="en-US" dirty="0"/>
              <a:t> </a:t>
            </a:r>
            <a:r>
              <a:rPr lang="en-US" dirty="0" err="1"/>
              <a:t>kanan</a:t>
            </a:r>
            <a:r>
              <a:rPr lang="en-US" dirty="0"/>
              <a:t> </a:t>
            </a:r>
            <a:r>
              <a:rPr lang="en-US" dirty="0" err="1"/>
              <a:t>dari</a:t>
            </a:r>
            <a:r>
              <a:rPr lang="en-US" dirty="0"/>
              <a:t> </a:t>
            </a:r>
            <a:r>
              <a:rPr lang="en-US" dirty="0" err="1"/>
              <a:t>pergelangan</a:t>
            </a:r>
            <a:r>
              <a:rPr lang="en-US" dirty="0"/>
              <a:t> </a:t>
            </a:r>
            <a:r>
              <a:rPr lang="en-US" dirty="0" err="1"/>
              <a:t>sampai</a:t>
            </a:r>
            <a:r>
              <a:rPr lang="en-US" dirty="0"/>
              <a:t> </a:t>
            </a:r>
            <a:r>
              <a:rPr lang="en-US" dirty="0" err="1"/>
              <a:t>siku</a:t>
            </a:r>
            <a:r>
              <a:rPr lang="en-US" dirty="0"/>
              <a:t>, </a:t>
            </a:r>
            <a:r>
              <a:rPr lang="en-US" dirty="0" err="1"/>
              <a:t>kemudian</a:t>
            </a:r>
            <a:r>
              <a:rPr lang="en-US" dirty="0"/>
              <a:t> </a:t>
            </a:r>
            <a:r>
              <a:rPr lang="en-US" dirty="0" err="1"/>
              <a:t>mengusap</a:t>
            </a:r>
            <a:r>
              <a:rPr lang="en-US" dirty="0"/>
              <a:t> </a:t>
            </a:r>
            <a:r>
              <a:rPr lang="en-US" dirty="0" err="1"/>
              <a:t>lengan</a:t>
            </a:r>
            <a:r>
              <a:rPr lang="en-US" dirty="0"/>
              <a:t> </a:t>
            </a:r>
            <a:r>
              <a:rPr lang="en-US" dirty="0" err="1"/>
              <a:t>kiri</a:t>
            </a:r>
            <a:r>
              <a:rPr lang="en-US" dirty="0"/>
              <a:t> </a:t>
            </a:r>
            <a:r>
              <a:rPr lang="en-US" dirty="0" err="1"/>
              <a:t>dengan</a:t>
            </a:r>
            <a:r>
              <a:rPr lang="en-US" dirty="0"/>
              <a:t> </a:t>
            </a:r>
            <a:r>
              <a:rPr lang="en-US" dirty="0" err="1"/>
              <a:t>telapak</a:t>
            </a:r>
            <a:r>
              <a:rPr lang="en-US" dirty="0"/>
              <a:t> </a:t>
            </a:r>
            <a:r>
              <a:rPr lang="en-US" dirty="0" err="1"/>
              <a:t>tangan</a:t>
            </a:r>
            <a:r>
              <a:rPr lang="en-US" dirty="0"/>
              <a:t> </a:t>
            </a:r>
            <a:r>
              <a:rPr lang="en-US" dirty="0" err="1"/>
              <a:t>kanan</a:t>
            </a:r>
            <a:r>
              <a:rPr lang="en-US" dirty="0"/>
              <a:t> </a:t>
            </a:r>
            <a:r>
              <a:rPr lang="en-US" dirty="0" err="1"/>
              <a:t>dari</a:t>
            </a:r>
            <a:r>
              <a:rPr lang="en-US" dirty="0"/>
              <a:t> </a:t>
            </a:r>
            <a:r>
              <a:rPr lang="en-US" dirty="0" err="1"/>
              <a:t>siku</a:t>
            </a:r>
            <a:r>
              <a:rPr lang="en-US" dirty="0"/>
              <a:t> </a:t>
            </a:r>
            <a:r>
              <a:rPr lang="en-US" dirty="0" err="1"/>
              <a:t>sampai</a:t>
            </a:r>
            <a:r>
              <a:rPr lang="en-US" dirty="0"/>
              <a:t> </a:t>
            </a:r>
            <a:r>
              <a:rPr lang="en-US" dirty="0" err="1"/>
              <a:t>pergelangan</a:t>
            </a:r>
            <a:r>
              <a:rPr lang="en-US" dirty="0"/>
              <a:t>.</a:t>
            </a:r>
          </a:p>
          <a:p>
            <a:endParaRPr lang="en-US" dirty="0"/>
          </a:p>
        </p:txBody>
      </p:sp>
    </p:spTree>
    <p:extLst>
      <p:ext uri="{BB962C8B-B14F-4D97-AF65-F5344CB8AC3E}">
        <p14:creationId xmlns:p14="http://schemas.microsoft.com/office/powerpoint/2010/main" val="1537510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Doa setelah tayamum</a:t>
            </a:r>
            <a:endParaRPr lang="en-US" dirty="0"/>
          </a:p>
        </p:txBody>
      </p:sp>
      <p:sp>
        <p:nvSpPr>
          <p:cNvPr id="3" name="Content Placeholder 2"/>
          <p:cNvSpPr>
            <a:spLocks noGrp="1"/>
          </p:cNvSpPr>
          <p:nvPr>
            <p:ph idx="1"/>
          </p:nvPr>
        </p:nvSpPr>
        <p:spPr>
          <a:xfrm>
            <a:off x="457200" y="1200151"/>
            <a:ext cx="8435280" cy="2501653"/>
          </a:xfrm>
        </p:spPr>
        <p:txBody>
          <a:bodyPr/>
          <a:lstStyle/>
          <a:p>
            <a:pPr marL="0" indent="0" algn="just">
              <a:buNone/>
            </a:pPr>
            <a:r>
              <a:rPr lang="ar-AE" b="1" dirty="0"/>
              <a:t>أَشْهَدُ أَنْ لَا إِلَهَ إِلَّا اللهُ، وَحْدَهُ لَا شَرِيْكَ لَهُ، وَ أَشْهَدُ أَنَّ مُحَمَّدًا عَبْدُهُ وَرَسُوْلُهُ، اَللَّهُمَّ اجْعَلْنِي مِنَ التَّوَّابِيْنَ، وَاجْعَلْنِي مِنَ الْمُتَطَهِّرِيْنَ وَاجْعَلْنِي مِنْ عِبَادِكَ الصَّالِحِيْنَ سُبْحَانَكَ اَللَّهُمَّ وَبِحَمْدِكَ، أَشْهَدُ أَنْ لَا إِلَهَ إِلَّا أَنْتَ، أَسْتَغْفِرُكَ وَأَتُوْبُ إِلَيْكَ</a:t>
            </a:r>
            <a:endParaRPr lang="en-US" dirty="0"/>
          </a:p>
        </p:txBody>
      </p:sp>
      <p:sp>
        <p:nvSpPr>
          <p:cNvPr id="4" name="Rectangle 3"/>
          <p:cNvSpPr/>
          <p:nvPr/>
        </p:nvSpPr>
        <p:spPr>
          <a:xfrm>
            <a:off x="467544" y="2571750"/>
            <a:ext cx="8136904" cy="2031325"/>
          </a:xfrm>
          <a:prstGeom prst="rect">
            <a:avLst/>
          </a:prstGeom>
        </p:spPr>
        <p:txBody>
          <a:bodyPr wrap="square">
            <a:spAutoFit/>
          </a:bodyPr>
          <a:lstStyle/>
          <a:p>
            <a:pPr algn="just"/>
            <a:r>
              <a:rPr lang="en-US" dirty="0" err="1"/>
              <a:t>Artinya</a:t>
            </a:r>
            <a:r>
              <a:rPr lang="en-US" dirty="0"/>
              <a:t>: “</a:t>
            </a:r>
            <a:r>
              <a:rPr lang="en-US" dirty="0" err="1"/>
              <a:t>Aku</a:t>
            </a:r>
            <a:r>
              <a:rPr lang="en-US" dirty="0"/>
              <a:t> </a:t>
            </a:r>
            <a:r>
              <a:rPr lang="en-US" dirty="0" err="1"/>
              <a:t>bersaksi</a:t>
            </a:r>
            <a:r>
              <a:rPr lang="en-US" dirty="0"/>
              <a:t> </a:t>
            </a:r>
            <a:r>
              <a:rPr lang="en-US" dirty="0" err="1"/>
              <a:t>tiada</a:t>
            </a:r>
            <a:r>
              <a:rPr lang="en-US" dirty="0"/>
              <a:t> </a:t>
            </a:r>
            <a:r>
              <a:rPr lang="en-US" dirty="0" err="1"/>
              <a:t>Tuhan</a:t>
            </a:r>
            <a:r>
              <a:rPr lang="en-US" dirty="0"/>
              <a:t> </a:t>
            </a:r>
            <a:r>
              <a:rPr lang="en-US" dirty="0" err="1"/>
              <a:t>selain</a:t>
            </a:r>
            <a:r>
              <a:rPr lang="en-US" dirty="0"/>
              <a:t> Allah </a:t>
            </a:r>
            <a:r>
              <a:rPr lang="en-US" dirty="0" err="1"/>
              <a:t>semata</a:t>
            </a:r>
            <a:r>
              <a:rPr lang="en-US" dirty="0"/>
              <a:t> yang </a:t>
            </a:r>
            <a:r>
              <a:rPr lang="en-US" dirty="0" err="1"/>
              <a:t>tiada</a:t>
            </a:r>
            <a:r>
              <a:rPr lang="en-US" dirty="0"/>
              <a:t> </a:t>
            </a:r>
            <a:r>
              <a:rPr lang="en-US" dirty="0" err="1"/>
              <a:t>sekutu</a:t>
            </a:r>
            <a:r>
              <a:rPr lang="en-US" dirty="0"/>
              <a:t> </a:t>
            </a:r>
            <a:r>
              <a:rPr lang="en-US" dirty="0" err="1"/>
              <a:t>bagi-Nya</a:t>
            </a:r>
            <a:r>
              <a:rPr lang="en-US" dirty="0"/>
              <a:t>. Dan </a:t>
            </a:r>
            <a:r>
              <a:rPr lang="en-US" dirty="0" err="1"/>
              <a:t>aku</a:t>
            </a:r>
            <a:r>
              <a:rPr lang="en-US" dirty="0"/>
              <a:t> </a:t>
            </a:r>
            <a:r>
              <a:rPr lang="en-US" dirty="0" err="1"/>
              <a:t>bersaksi</a:t>
            </a:r>
            <a:r>
              <a:rPr lang="en-US" dirty="0"/>
              <a:t> </a:t>
            </a:r>
            <a:r>
              <a:rPr lang="en-US" dirty="0" err="1"/>
              <a:t>bahwa</a:t>
            </a:r>
            <a:r>
              <a:rPr lang="en-US" dirty="0"/>
              <a:t> Muhammad </a:t>
            </a:r>
            <a:r>
              <a:rPr lang="en-US" dirty="0" err="1"/>
              <a:t>adalah</a:t>
            </a:r>
            <a:r>
              <a:rPr lang="en-US" dirty="0"/>
              <a:t> </a:t>
            </a:r>
            <a:r>
              <a:rPr lang="en-US" dirty="0" err="1"/>
              <a:t>hamba</a:t>
            </a:r>
            <a:r>
              <a:rPr lang="en-US" dirty="0"/>
              <a:t> </a:t>
            </a:r>
            <a:r>
              <a:rPr lang="en-US" dirty="0" err="1"/>
              <a:t>dan</a:t>
            </a:r>
            <a:r>
              <a:rPr lang="en-US" dirty="0"/>
              <a:t> </a:t>
            </a:r>
            <a:r>
              <a:rPr lang="en-US" dirty="0" err="1"/>
              <a:t>utusan-Nya</a:t>
            </a:r>
            <a:r>
              <a:rPr lang="en-US" dirty="0"/>
              <a:t>. </a:t>
            </a:r>
            <a:r>
              <a:rPr lang="en-US" dirty="0" err="1"/>
              <a:t>Ya</a:t>
            </a:r>
            <a:r>
              <a:rPr lang="en-US" dirty="0"/>
              <a:t> Allah, </a:t>
            </a:r>
            <a:r>
              <a:rPr lang="en-US" dirty="0" err="1"/>
              <a:t>jadikanlah</a:t>
            </a:r>
            <a:r>
              <a:rPr lang="en-US" dirty="0"/>
              <a:t> </a:t>
            </a:r>
            <a:r>
              <a:rPr lang="en-US" dirty="0" err="1"/>
              <a:t>aku</a:t>
            </a:r>
            <a:r>
              <a:rPr lang="en-US" dirty="0"/>
              <a:t> </a:t>
            </a:r>
            <a:r>
              <a:rPr lang="en-US" dirty="0" err="1"/>
              <a:t>sebagai</a:t>
            </a:r>
            <a:r>
              <a:rPr lang="en-US" dirty="0"/>
              <a:t> orang-orang yang </a:t>
            </a:r>
            <a:r>
              <a:rPr lang="en-US" dirty="0" err="1"/>
              <a:t>bertobat</a:t>
            </a:r>
            <a:r>
              <a:rPr lang="en-US" dirty="0"/>
              <a:t>, </a:t>
            </a:r>
            <a:r>
              <a:rPr lang="en-US" dirty="0" err="1"/>
              <a:t>jadikanlah</a:t>
            </a:r>
            <a:r>
              <a:rPr lang="en-US" dirty="0"/>
              <a:t> </a:t>
            </a:r>
            <a:r>
              <a:rPr lang="en-US" dirty="0" err="1"/>
              <a:t>aku</a:t>
            </a:r>
            <a:r>
              <a:rPr lang="en-US" dirty="0"/>
              <a:t> </a:t>
            </a:r>
            <a:r>
              <a:rPr lang="en-US" dirty="0" err="1"/>
              <a:t>sebagai</a:t>
            </a:r>
            <a:r>
              <a:rPr lang="en-US" dirty="0"/>
              <a:t> orang-orang yang </a:t>
            </a:r>
            <a:r>
              <a:rPr lang="en-US" dirty="0" err="1"/>
              <a:t>bersuci</a:t>
            </a:r>
            <a:r>
              <a:rPr lang="en-US" dirty="0"/>
              <a:t>, </a:t>
            </a:r>
            <a:r>
              <a:rPr lang="en-US" dirty="0" err="1"/>
              <a:t>dan</a:t>
            </a:r>
            <a:r>
              <a:rPr lang="en-US" dirty="0"/>
              <a:t> </a:t>
            </a:r>
            <a:r>
              <a:rPr lang="en-US" dirty="0" err="1"/>
              <a:t>jadikanlah</a:t>
            </a:r>
            <a:r>
              <a:rPr lang="en-US" dirty="0"/>
              <a:t> </a:t>
            </a:r>
            <a:r>
              <a:rPr lang="en-US" dirty="0" err="1"/>
              <a:t>aku</a:t>
            </a:r>
            <a:r>
              <a:rPr lang="en-US" dirty="0"/>
              <a:t> </a:t>
            </a:r>
            <a:r>
              <a:rPr lang="en-US" dirty="0" err="1"/>
              <a:t>sebagai</a:t>
            </a:r>
            <a:r>
              <a:rPr lang="en-US" dirty="0"/>
              <a:t> </a:t>
            </a:r>
            <a:r>
              <a:rPr lang="en-US" dirty="0" err="1"/>
              <a:t>hamba</a:t>
            </a:r>
            <a:r>
              <a:rPr lang="en-US" dirty="0"/>
              <a:t>-</a:t>
            </a:r>
            <a:r>
              <a:rPr lang="en-US" dirty="0" err="1"/>
              <a:t>hamba</a:t>
            </a:r>
            <a:r>
              <a:rPr lang="en-US" dirty="0"/>
              <a:t>-Mu yang </a:t>
            </a:r>
            <a:r>
              <a:rPr lang="en-US" dirty="0" err="1"/>
              <a:t>saleh</a:t>
            </a:r>
            <a:r>
              <a:rPr lang="en-US" dirty="0"/>
              <a:t>. </a:t>
            </a:r>
            <a:r>
              <a:rPr lang="en-US" dirty="0" err="1"/>
              <a:t>Mahasuci</a:t>
            </a:r>
            <a:r>
              <a:rPr lang="en-US" dirty="0"/>
              <a:t> </a:t>
            </a:r>
            <a:r>
              <a:rPr lang="en-US" dirty="0" err="1"/>
              <a:t>Engkau</a:t>
            </a:r>
            <a:r>
              <a:rPr lang="en-US" dirty="0"/>
              <a:t>, </a:t>
            </a:r>
            <a:r>
              <a:rPr lang="en-US" dirty="0" err="1"/>
              <a:t>ya</a:t>
            </a:r>
            <a:r>
              <a:rPr lang="en-US" dirty="0"/>
              <a:t> Allah. </a:t>
            </a:r>
            <a:r>
              <a:rPr lang="en-US" dirty="0" err="1"/>
              <a:t>Dengan</a:t>
            </a:r>
            <a:r>
              <a:rPr lang="en-US" dirty="0"/>
              <a:t> </a:t>
            </a:r>
            <a:r>
              <a:rPr lang="en-US" dirty="0" err="1"/>
              <a:t>kebaikan</a:t>
            </a:r>
            <a:r>
              <a:rPr lang="en-US" dirty="0"/>
              <a:t>-Mu, </a:t>
            </a:r>
            <a:r>
              <a:rPr lang="en-US" dirty="0" err="1"/>
              <a:t>aku</a:t>
            </a:r>
            <a:r>
              <a:rPr lang="en-US" dirty="0"/>
              <a:t> </a:t>
            </a:r>
            <a:r>
              <a:rPr lang="en-US" dirty="0" err="1"/>
              <a:t>bersaksi</a:t>
            </a:r>
            <a:r>
              <a:rPr lang="en-US" dirty="0"/>
              <a:t> </a:t>
            </a:r>
            <a:r>
              <a:rPr lang="en-US" dirty="0" err="1"/>
              <a:t>bahwa</a:t>
            </a:r>
            <a:r>
              <a:rPr lang="en-US" dirty="0"/>
              <a:t> </a:t>
            </a:r>
            <a:r>
              <a:rPr lang="en-US" dirty="0" err="1"/>
              <a:t>tiada</a:t>
            </a:r>
            <a:r>
              <a:rPr lang="en-US" dirty="0"/>
              <a:t> </a:t>
            </a:r>
            <a:r>
              <a:rPr lang="en-US" dirty="0" err="1"/>
              <a:t>Tuhan</a:t>
            </a:r>
            <a:r>
              <a:rPr lang="en-US" dirty="0"/>
              <a:t> </a:t>
            </a:r>
            <a:r>
              <a:rPr lang="en-US" dirty="0" err="1"/>
              <a:t>selain</a:t>
            </a:r>
            <a:r>
              <a:rPr lang="en-US" dirty="0"/>
              <a:t> </a:t>
            </a:r>
            <a:r>
              <a:rPr lang="en-US" dirty="0" err="1"/>
              <a:t>Engkau</a:t>
            </a:r>
            <a:r>
              <a:rPr lang="en-US" dirty="0"/>
              <a:t>. Dan </a:t>
            </a:r>
            <a:r>
              <a:rPr lang="en-US" dirty="0" err="1"/>
              <a:t>dengan</a:t>
            </a:r>
            <a:r>
              <a:rPr lang="en-US" dirty="0"/>
              <a:t> </a:t>
            </a:r>
            <a:r>
              <a:rPr lang="en-US" dirty="0" err="1"/>
              <a:t>kebaikan</a:t>
            </a:r>
            <a:r>
              <a:rPr lang="en-US" dirty="0"/>
              <a:t>-Mu, </a:t>
            </a:r>
            <a:r>
              <a:rPr lang="en-US" dirty="0" err="1"/>
              <a:t>aku</a:t>
            </a:r>
            <a:r>
              <a:rPr lang="en-US" dirty="0"/>
              <a:t> </a:t>
            </a:r>
            <a:r>
              <a:rPr lang="en-US" dirty="0" err="1"/>
              <a:t>memohon</a:t>
            </a:r>
            <a:r>
              <a:rPr lang="en-US" dirty="0"/>
              <a:t> </a:t>
            </a:r>
            <a:r>
              <a:rPr lang="en-US" dirty="0" err="1"/>
              <a:t>ampunan</a:t>
            </a:r>
            <a:r>
              <a:rPr lang="en-US" dirty="0"/>
              <a:t> </a:t>
            </a:r>
            <a:r>
              <a:rPr lang="en-US" dirty="0" err="1"/>
              <a:t>dan</a:t>
            </a:r>
            <a:r>
              <a:rPr lang="en-US" dirty="0"/>
              <a:t> </a:t>
            </a:r>
            <a:r>
              <a:rPr lang="en-US" dirty="0" err="1"/>
              <a:t>bertaubat</a:t>
            </a:r>
            <a:r>
              <a:rPr lang="en-US" dirty="0"/>
              <a:t> </a:t>
            </a:r>
            <a:r>
              <a:rPr lang="en-US" dirty="0" err="1"/>
              <a:t>pada</a:t>
            </a:r>
            <a:r>
              <a:rPr lang="en-US" dirty="0"/>
              <a:t>-Mu.</a:t>
            </a:r>
          </a:p>
        </p:txBody>
      </p:sp>
    </p:spTree>
    <p:extLst>
      <p:ext uri="{BB962C8B-B14F-4D97-AF65-F5344CB8AC3E}">
        <p14:creationId xmlns:p14="http://schemas.microsoft.com/office/powerpoint/2010/main" val="10009323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Tata Cara Tayamum (online-video-cutter.com).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5750" y="1200150"/>
            <a:ext cx="6034088" cy="3394075"/>
          </a:xfrm>
        </p:spPr>
      </p:pic>
    </p:spTree>
    <p:extLst>
      <p:ext uri="{BB962C8B-B14F-4D97-AF65-F5344CB8AC3E}">
        <p14:creationId xmlns:p14="http://schemas.microsoft.com/office/powerpoint/2010/main" val="2964323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205</TotalTime>
  <Words>261</Words>
  <Application>Microsoft Office PowerPoint</Application>
  <PresentationFormat>On-screen Show (16:9)</PresentationFormat>
  <Paragraphs>41</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Thatch</vt:lpstr>
      <vt:lpstr>TAYAMUM</vt:lpstr>
      <vt:lpstr>Pengertian Tayamum</vt:lpstr>
      <vt:lpstr>Syarat Tayamum</vt:lpstr>
      <vt:lpstr>Rukun Tayamum</vt:lpstr>
      <vt:lpstr>Sunah Tayamum</vt:lpstr>
      <vt:lpstr>Hal-Hal yang membatalkan Tayamum</vt:lpstr>
      <vt:lpstr>Tata cara Tayamum</vt:lpstr>
      <vt:lpstr>Doa setelah tayamum</vt:lpstr>
      <vt:lpstr>PowerPoint Presentation</vt:lpstr>
      <vt:lpstr>TERIMAKASIH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TAYAMUM</dc:title>
  <dc:creator>rei</dc:creator>
  <cp:lastModifiedBy>rei</cp:lastModifiedBy>
  <cp:revision>11</cp:revision>
  <dcterms:created xsi:type="dcterms:W3CDTF">2023-10-05T16:31:21Z</dcterms:created>
  <dcterms:modified xsi:type="dcterms:W3CDTF">2023-10-11T04:04:15Z</dcterms:modified>
</cp:coreProperties>
</file>